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68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5" autoAdjust="0"/>
    <p:restoredTop sz="9466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92D50-6F03-47F7-B7B7-75B54C23DA15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784CE-E3ED-489B-9670-EAB6126BAA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2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7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60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46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44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4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21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856984" cy="54868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ja-JP" altLang="en-US" dirty="0" smtClean="0"/>
              <a:t>データの一部を無断複製または改変，データの二次使用， 再配布， 営利目的のための使用は一切禁止いたします。</a:t>
            </a:r>
            <a:endParaRPr lang="en-US" altLang="ja-JP" dirty="0" smtClean="0"/>
          </a:p>
          <a:p>
            <a:r>
              <a:rPr lang="en-US" altLang="ja-JP" dirty="0" smtClean="0"/>
              <a:t>© </a:t>
            </a:r>
            <a:r>
              <a:rPr lang="en-US" altLang="ja-JP" dirty="0" err="1" smtClean="0"/>
              <a:t>Tomohiko</a:t>
            </a:r>
            <a:r>
              <a:rPr lang="en-US" altLang="ja-JP" dirty="0" smtClean="0"/>
              <a:t> Mukai, </a:t>
            </a:r>
            <a:r>
              <a:rPr lang="en-US" altLang="ja-JP" dirty="0" err="1" smtClean="0"/>
              <a:t>Katsuaki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Kawachi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Youichiro</a:t>
            </a:r>
            <a:r>
              <a:rPr lang="en-US" altLang="ja-JP" dirty="0" smtClean="0"/>
              <a:t> Miyake 2020</a:t>
            </a:r>
          </a:p>
          <a:p>
            <a:r>
              <a:rPr lang="ja-JP" altLang="en-US" dirty="0" smtClean="0"/>
              <a:t>「キャラクタアニメーションの数理とシステム　</a:t>
            </a:r>
            <a:r>
              <a:rPr lang="en-US" altLang="ja-JP" dirty="0" smtClean="0"/>
              <a:t>―3 </a:t>
            </a:r>
            <a:r>
              <a:rPr lang="ja-JP" altLang="en-US" dirty="0" smtClean="0"/>
              <a:t>次元ゲームにおける身体運動生成と人工知能</a:t>
            </a:r>
            <a:r>
              <a:rPr lang="en-US" altLang="ja-JP" dirty="0" smtClean="0"/>
              <a:t>― </a:t>
            </a:r>
            <a:r>
              <a:rPr lang="ja-JP" altLang="en-US" dirty="0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129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41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54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データの一部を無断複製または改変，データの二次使用， 再配布， 営利目的のための使用は一切禁止いたします。 </a:t>
            </a:r>
            <a:r>
              <a:rPr kumimoji="1" lang="en-US" altLang="ja-JP" smtClean="0"/>
              <a:t>© Tomohiko Mukai, Katsuaki Kawachi, Youichiro Miyake 2020 </a:t>
            </a:r>
            <a:r>
              <a:rPr kumimoji="1" lang="ja-JP" altLang="en-US" smtClean="0"/>
              <a:t>「キャラクタアニメーションの数理とシステム　</a:t>
            </a:r>
            <a:r>
              <a:rPr kumimoji="1" lang="en-US" altLang="ja-JP" smtClean="0"/>
              <a:t>―3 </a:t>
            </a:r>
            <a:r>
              <a:rPr kumimoji="1" lang="ja-JP" altLang="en-US" smtClean="0"/>
              <a:t>次元ゲームにおける身体運動生成と人工知能</a:t>
            </a:r>
            <a:r>
              <a:rPr kumimoji="1" lang="en-US" altLang="ja-JP" smtClean="0"/>
              <a:t>― </a:t>
            </a:r>
            <a:r>
              <a:rPr kumimoji="1" lang="ja-JP" altLang="en-US" smtClean="0"/>
              <a:t>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3352-C35B-4247-A0C3-F6A2B9F69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94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6632"/>
            <a:ext cx="79629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データの一部を無断複製または改変，データの二次使用， 再配布， 営利目的のための使用は一切禁止いたします。</a:t>
            </a:r>
            <a:endParaRPr lang="en-US" altLang="ja-JP" dirty="0" smtClean="0"/>
          </a:p>
          <a:p>
            <a:r>
              <a:rPr lang="en-US" altLang="ja-JP" dirty="0" smtClean="0"/>
              <a:t>© </a:t>
            </a:r>
            <a:r>
              <a:rPr lang="en-US" altLang="ja-JP" dirty="0" err="1" smtClean="0"/>
              <a:t>Tomohiko</a:t>
            </a:r>
            <a:r>
              <a:rPr lang="en-US" altLang="ja-JP" dirty="0" smtClean="0"/>
              <a:t> Mukai, </a:t>
            </a:r>
            <a:r>
              <a:rPr lang="en-US" altLang="ja-JP" dirty="0" err="1" smtClean="0"/>
              <a:t>Katsuaki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Kawachi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Youichiro</a:t>
            </a:r>
            <a:r>
              <a:rPr lang="en-US" altLang="ja-JP" dirty="0" smtClean="0"/>
              <a:t> Miyake 2020</a:t>
            </a:r>
          </a:p>
          <a:p>
            <a:r>
              <a:rPr lang="ja-JP" altLang="en-US" dirty="0" smtClean="0"/>
              <a:t>「キャラクタアニメーションの数理とシステム　</a:t>
            </a:r>
            <a:r>
              <a:rPr lang="en-US" altLang="ja-JP" dirty="0" smtClean="0"/>
              <a:t>―3 </a:t>
            </a:r>
            <a:r>
              <a:rPr lang="ja-JP" altLang="en-US" dirty="0" smtClean="0"/>
              <a:t>次元ゲームにおける身体運動生成と人工知能</a:t>
            </a:r>
            <a:r>
              <a:rPr lang="en-US" altLang="ja-JP" dirty="0" smtClean="0"/>
              <a:t>― </a:t>
            </a:r>
            <a:r>
              <a:rPr lang="ja-JP" altLang="en-US" dirty="0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073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4950"/>
            <a:ext cx="8572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9521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92696"/>
            <a:ext cx="8286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9924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8800"/>
            <a:ext cx="76485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9016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340768"/>
            <a:ext cx="74771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19309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24744"/>
            <a:ext cx="62007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1101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96752"/>
            <a:ext cx="73628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8987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19675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336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988840"/>
            <a:ext cx="5676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1015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80728"/>
            <a:ext cx="8267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4198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56792"/>
            <a:ext cx="72961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61917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47838"/>
            <a:ext cx="5715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154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0"/>
            <a:ext cx="8534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4113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38325"/>
            <a:ext cx="8248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01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60648"/>
            <a:ext cx="8439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1201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85975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4719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47825"/>
            <a:ext cx="84201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856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8" y="1"/>
            <a:ext cx="6985024" cy="625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51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71613"/>
            <a:ext cx="84010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122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143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76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908720"/>
            <a:ext cx="7191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54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04664"/>
            <a:ext cx="52959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983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76672"/>
            <a:ext cx="51054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87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24050"/>
            <a:ext cx="82010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865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85900"/>
            <a:ext cx="857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03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52525"/>
            <a:ext cx="68103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498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6632"/>
            <a:ext cx="79533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19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268760"/>
            <a:ext cx="5191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098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6752"/>
            <a:ext cx="48768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410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9788"/>
            <a:ext cx="6705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748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43138"/>
            <a:ext cx="8458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127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6" y="57787"/>
            <a:ext cx="7295529" cy="61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15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395413"/>
            <a:ext cx="787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3170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8750"/>
            <a:ext cx="7886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608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0688"/>
            <a:ext cx="82486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832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890713"/>
            <a:ext cx="6372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78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47863"/>
            <a:ext cx="87725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6565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/>
          <a:stretch/>
        </p:blipFill>
        <p:spPr bwMode="auto">
          <a:xfrm>
            <a:off x="481013" y="116632"/>
            <a:ext cx="8181975" cy="61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580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09650"/>
            <a:ext cx="8467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068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309813"/>
            <a:ext cx="8267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19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567655"/>
            <a:ext cx="77628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3520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8680"/>
            <a:ext cx="8505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770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20688"/>
            <a:ext cx="77533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5173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08720"/>
            <a:ext cx="81343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82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76363"/>
            <a:ext cx="5905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321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66913"/>
            <a:ext cx="7239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236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19225"/>
            <a:ext cx="8020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907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504950"/>
            <a:ext cx="84677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754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16632"/>
            <a:ext cx="76295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368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"/>
          <a:stretch/>
        </p:blipFill>
        <p:spPr bwMode="auto">
          <a:xfrm>
            <a:off x="1577841" y="87098"/>
            <a:ext cx="5988318" cy="615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101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640"/>
            <a:ext cx="85344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2713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143000"/>
            <a:ext cx="6981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6875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32656"/>
            <a:ext cx="77438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4818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19300"/>
            <a:ext cx="6200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1955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14488"/>
            <a:ext cx="8248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7656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4050"/>
            <a:ext cx="8572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015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6632"/>
            <a:ext cx="86582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243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6632"/>
            <a:ext cx="83153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284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54"/>
            <a:ext cx="85344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3385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58" y="0"/>
            <a:ext cx="6266084" cy="609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163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38325"/>
            <a:ext cx="8401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9710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066800"/>
            <a:ext cx="8086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626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48680"/>
            <a:ext cx="80867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0325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353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979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28775"/>
            <a:ext cx="861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7799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0688"/>
            <a:ext cx="85248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91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71600"/>
            <a:ext cx="7648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27039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84" y="44624"/>
            <a:ext cx="6066432" cy="61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369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519238"/>
            <a:ext cx="56483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237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09763"/>
            <a:ext cx="79629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434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0"/>
            <a:ext cx="6191795" cy="61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356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88" y="0"/>
            <a:ext cx="6283424" cy="62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287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04950"/>
            <a:ext cx="73723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334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885950"/>
            <a:ext cx="4791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01882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381250"/>
            <a:ext cx="74961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214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33463"/>
            <a:ext cx="82867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728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952625"/>
            <a:ext cx="7362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968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52563"/>
            <a:ext cx="5562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339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52538"/>
            <a:ext cx="78771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9794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19200"/>
            <a:ext cx="83915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28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/>
          <a:stretch/>
        </p:blipFill>
        <p:spPr bwMode="auto">
          <a:xfrm>
            <a:off x="1413788" y="44624"/>
            <a:ext cx="6316425" cy="617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08804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728788"/>
            <a:ext cx="60388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26419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"/>
            <a:ext cx="6336704" cy="61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5411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762125"/>
            <a:ext cx="5314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394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3475"/>
            <a:ext cx="73152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20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8680"/>
            <a:ext cx="75152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388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914525"/>
            <a:ext cx="4000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0724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452563"/>
            <a:ext cx="41052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00866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66875"/>
            <a:ext cx="61531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28670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62100"/>
            <a:ext cx="6038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93578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562100"/>
            <a:ext cx="6438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1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24000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13134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772816"/>
            <a:ext cx="4067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4189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48680"/>
            <a:ext cx="72104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0317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620688"/>
            <a:ext cx="77438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751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052736"/>
            <a:ext cx="6219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06371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00275"/>
            <a:ext cx="5848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428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43100"/>
            <a:ext cx="647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110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447800"/>
            <a:ext cx="6543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9066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538288"/>
            <a:ext cx="66389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60156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309688"/>
            <a:ext cx="79533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917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395413"/>
            <a:ext cx="79152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54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66963"/>
            <a:ext cx="714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3281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980728"/>
            <a:ext cx="60864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907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556792"/>
            <a:ext cx="3905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9890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24744"/>
            <a:ext cx="54483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03991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052638"/>
            <a:ext cx="84201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910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28738"/>
            <a:ext cx="6877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2712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196752"/>
            <a:ext cx="66008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6010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0728"/>
            <a:ext cx="8134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6595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6632"/>
            <a:ext cx="83534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7933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800225"/>
            <a:ext cx="75152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68234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052736"/>
            <a:ext cx="73723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データの一部を無断複製または改変，データの二次使用， 再配布， 営利目的のための使用は一切禁止いたします。</a:t>
            </a:r>
            <a:endParaRPr lang="en-US" altLang="ja-JP" smtClean="0"/>
          </a:p>
          <a:p>
            <a:r>
              <a:rPr lang="en-US" altLang="ja-JP" smtClean="0"/>
              <a:t>© Tomohiko Mukai, Katsuaki Kawachi, Youichiro Miyake 2020</a:t>
            </a:r>
          </a:p>
          <a:p>
            <a:r>
              <a:rPr lang="ja-JP" altLang="en-US" smtClean="0"/>
              <a:t>「キャラクタアニメーションの数理とシステム　</a:t>
            </a:r>
            <a:r>
              <a:rPr lang="en-US" altLang="ja-JP" smtClean="0"/>
              <a:t>―3 </a:t>
            </a:r>
            <a:r>
              <a:rPr lang="ja-JP" altLang="en-US" smtClean="0"/>
              <a:t>次元ゲームにおける身体運動生成と人工知能</a:t>
            </a:r>
            <a:r>
              <a:rPr lang="en-US" altLang="ja-JP" smtClean="0"/>
              <a:t>― </a:t>
            </a:r>
            <a:r>
              <a:rPr lang="ja-JP" altLang="en-US" smtClean="0"/>
              <a:t>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523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4972</Words>
  <Application>Microsoft Office PowerPoint</Application>
  <PresentationFormat>画面に合わせる (4:3)</PresentationFormat>
  <Paragraphs>339</Paragraphs>
  <Slides>113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113</vt:i4>
      </vt:variant>
    </vt:vector>
  </HeadingPairs>
  <TitlesOfParts>
    <vt:vector size="1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henshu13</dc:creator>
  <cp:lastModifiedBy>henshu13</cp:lastModifiedBy>
  <cp:revision>7</cp:revision>
  <dcterms:created xsi:type="dcterms:W3CDTF">2020-07-07T00:03:51Z</dcterms:created>
  <dcterms:modified xsi:type="dcterms:W3CDTF">2020-07-07T01:09:05Z</dcterms:modified>
</cp:coreProperties>
</file>